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786AC1-B53C-4F09-B7F1-5B9957BF0746}"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786AC1-B53C-4F09-B7F1-5B9957BF0746}"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786AC1-B53C-4F09-B7F1-5B9957BF0746}"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786AC1-B53C-4F09-B7F1-5B9957BF0746}"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786AC1-B53C-4F09-B7F1-5B9957BF0746}" type="datetimeFigureOut">
              <a:rPr lang="en-US" smtClean="0"/>
              <a:pPr/>
              <a:t>4/16/2022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786AC1-B53C-4F09-B7F1-5B9957BF0746}" type="datetimeFigureOut">
              <a:rPr lang="en-US" smtClean="0"/>
              <a:pPr/>
              <a:t>4/16/2022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786AC1-B53C-4F09-B7F1-5B9957BF0746}" type="datetimeFigureOut">
              <a:rPr lang="en-US" smtClean="0"/>
              <a:pPr/>
              <a:t>4/16/2022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786AC1-B53C-4F09-B7F1-5B9957BF0746}"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786AC1-B53C-4F09-B7F1-5B9957BF0746}"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786AC1-B53C-4F09-B7F1-5B9957BF0746}"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786AC1-B53C-4F09-B7F1-5B9957BF0746}"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5DFF8-D7BB-4E7D-AB54-B3D5EEDEA3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786AC1-B53C-4F09-B7F1-5B9957BF0746}" type="datetimeFigureOut">
              <a:rPr lang="en-US" smtClean="0"/>
              <a:pPr/>
              <a:t>4/16/2022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E5DFF8-D7BB-4E7D-AB54-B3D5EEDEA3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990850"/>
          </a:xfrm>
        </p:spPr>
        <p:txBody>
          <a:bodyPr>
            <a:normAutofit fontScale="90000"/>
          </a:bodyPr>
          <a:lstStyle/>
          <a:p>
            <a:r>
              <a:rPr lang="en-US" dirty="0" smtClean="0"/>
              <a:t>SGGSJ GOVT.COLLEGE</a:t>
            </a:r>
            <a:br>
              <a:rPr lang="en-US" dirty="0" smtClean="0"/>
            </a:br>
            <a:r>
              <a:rPr lang="en-US" dirty="0" smtClean="0"/>
              <a:t/>
            </a:r>
            <a:br>
              <a:rPr lang="en-US" dirty="0" smtClean="0"/>
            </a:br>
            <a:r>
              <a:rPr lang="en-US" dirty="0" smtClean="0"/>
              <a:t/>
            </a:r>
            <a:br>
              <a:rPr lang="en-US" dirty="0" smtClean="0"/>
            </a:br>
            <a:r>
              <a:rPr lang="en-US" dirty="0" smtClean="0"/>
              <a:t>INTERNET </a:t>
            </a:r>
            <a:r>
              <a:rPr lang="en-US" dirty="0" smtClean="0"/>
              <a:t>AND ITS APPLICATIONS</a:t>
            </a:r>
            <a:endParaRPr lang="en-US" dirty="0"/>
          </a:p>
        </p:txBody>
      </p:sp>
      <p:sp>
        <p:nvSpPr>
          <p:cNvPr id="3" name="Subtitle 2"/>
          <p:cNvSpPr>
            <a:spLocks noGrp="1"/>
          </p:cNvSpPr>
          <p:nvPr>
            <p:ph type="subTitle" idx="1"/>
          </p:nvPr>
        </p:nvSpPr>
        <p:spPr>
          <a:xfrm>
            <a:off x="4953000" y="4572000"/>
            <a:ext cx="3886200" cy="1752600"/>
          </a:xfrm>
        </p:spPr>
        <p:txBody>
          <a:bodyPr/>
          <a:lstStyle/>
          <a:p>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BCA / PGDCA)</a:t>
            </a:r>
          </a:p>
          <a:p>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Internet is a network of networks</a:t>
            </a:r>
            <a:r>
              <a:rPr lang="en-US" dirty="0" smtClean="0"/>
              <a:t>.</a:t>
            </a:r>
          </a:p>
          <a:p>
            <a:r>
              <a:rPr lang="en-US" dirty="0" smtClean="0"/>
              <a:t> </a:t>
            </a:r>
            <a:r>
              <a:rPr lang="en-US" dirty="0"/>
              <a:t>Millions of computer all over  the world are connected through the internet. </a:t>
            </a:r>
            <a:endParaRPr lang="en-US" dirty="0" smtClean="0"/>
          </a:p>
          <a:p>
            <a:r>
              <a:rPr lang="en-US" dirty="0" smtClean="0"/>
              <a:t>Computer </a:t>
            </a:r>
            <a:r>
              <a:rPr lang="en-US" dirty="0"/>
              <a:t>users  on the internet can contact with one another anywhere in the  world</a:t>
            </a:r>
            <a:r>
              <a:rPr lang="en-US" dirty="0" smtClean="0"/>
              <a:t>.</a:t>
            </a:r>
          </a:p>
          <a:p>
            <a:r>
              <a:rPr lang="en-US" dirty="0" smtClean="0"/>
              <a:t> </a:t>
            </a:r>
            <a:r>
              <a:rPr lang="en-US" dirty="0"/>
              <a:t>If a computer is connected to the internet, one can  connect to millions of computers</a:t>
            </a:r>
            <a:r>
              <a:rPr lang="en-US" dirty="0" smtClean="0"/>
              <a:t>.</a:t>
            </a:r>
          </a:p>
          <a:p>
            <a:r>
              <a:rPr lang="en-US" dirty="0" smtClean="0"/>
              <a:t> </a:t>
            </a:r>
            <a:r>
              <a:rPr lang="en-US" dirty="0"/>
              <a:t>It is very much similar to the  telephone connection where one can talk with any person  anywhere in the world.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OF INTERNET</a:t>
            </a:r>
            <a:endParaRPr lang="en-US" dirty="0"/>
          </a:p>
        </p:txBody>
      </p:sp>
      <p:sp>
        <p:nvSpPr>
          <p:cNvPr id="3" name="Content Placeholder 2"/>
          <p:cNvSpPr>
            <a:spLocks noGrp="1"/>
          </p:cNvSpPr>
          <p:nvPr>
            <p:ph idx="1"/>
          </p:nvPr>
        </p:nvSpPr>
        <p:spPr/>
        <p:txBody>
          <a:bodyPr>
            <a:normAutofit/>
          </a:bodyPr>
          <a:lstStyle/>
          <a:p>
            <a:r>
              <a:rPr lang="en-US" dirty="0" smtClean="0"/>
              <a:t>E-mail</a:t>
            </a:r>
            <a:r>
              <a:rPr lang="en-US" dirty="0"/>
              <a:t>: Sending and receiving mail electronically. </a:t>
            </a:r>
          </a:p>
          <a:p>
            <a:r>
              <a:rPr lang="en-US" dirty="0"/>
              <a:t>File Transfer: Transferring files from one computer to another. 3. WWW (World Wide Web): Retrieving information residing on the internet  servers in the form of websites. </a:t>
            </a:r>
          </a:p>
          <a:p>
            <a:r>
              <a:rPr lang="en-US" dirty="0"/>
              <a:t>Chat: Exchanging views or communicating information instantly.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INTERNET</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a:t>1) On-line communication: </a:t>
            </a:r>
          </a:p>
          <a:p>
            <a:r>
              <a:rPr lang="en-US" dirty="0"/>
              <a:t>Computer users around the world use the E-mail services to communicate with each other  extensively. </a:t>
            </a:r>
          </a:p>
          <a:p>
            <a:pPr>
              <a:buNone/>
            </a:pPr>
            <a:r>
              <a:rPr lang="en-US" b="1" dirty="0"/>
              <a:t>2) Feedback about products: </a:t>
            </a:r>
          </a:p>
          <a:p>
            <a:r>
              <a:rPr lang="en-US" dirty="0"/>
              <a:t>Commercial organizations are also using the internet to gather information about the satisfaction  of existing products and market opportunities of new products.</a:t>
            </a:r>
          </a:p>
          <a:p>
            <a:r>
              <a:rPr lang="en-US" dirty="0"/>
              <a:t>This is usually accomplished by  putting up an interactive survey application by the organization on a WWW site on the Internet. </a:t>
            </a:r>
          </a:p>
          <a:p>
            <a:pPr>
              <a:buNone/>
            </a:pPr>
            <a:r>
              <a:rPr lang="en-US" b="1" dirty="0"/>
              <a:t>3) Product promotion: </a:t>
            </a:r>
          </a:p>
          <a:p>
            <a:r>
              <a:rPr lang="en-US" dirty="0"/>
              <a:t>Several commercial organizations are effectively using the internet services for promoting their  products by the use of different social networks. </a:t>
            </a:r>
          </a:p>
          <a:p>
            <a:pPr>
              <a:buNone/>
            </a:pPr>
            <a:r>
              <a:rPr 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INTERNET</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4) Customer Support Service: </a:t>
            </a:r>
          </a:p>
          <a:p>
            <a:r>
              <a:rPr lang="en-US" dirty="0" smtClean="0"/>
              <a:t>Many organizations are also using the internet to provide timely customer support.</a:t>
            </a:r>
          </a:p>
          <a:p>
            <a:pPr>
              <a:buNone/>
            </a:pPr>
            <a:r>
              <a:rPr lang="en-US" b="1" dirty="0" smtClean="0"/>
              <a:t>5) On-line shopping: </a:t>
            </a:r>
          </a:p>
          <a:p>
            <a:r>
              <a:rPr lang="en-US" dirty="0" smtClean="0"/>
              <a:t>The Internet has also facilitated the introduction of a new market concept, which consists of virtual  shops. These shops remain open 24 hrs all the year round and are accessible to make purchase all  around the world.</a:t>
            </a:r>
          </a:p>
          <a:p>
            <a:pPr>
              <a:buNone/>
            </a:pPr>
            <a:r>
              <a:rPr lang="en-US" b="1" dirty="0" smtClean="0"/>
              <a:t>6) On-line journals and magazines: </a:t>
            </a:r>
          </a:p>
          <a:p>
            <a:r>
              <a:rPr lang="en-US" dirty="0" smtClean="0"/>
              <a:t>There are many WWW sites on the internet, which consists of an electronic version of many  journals and magazines. </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INTERNET</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b="1" dirty="0" smtClean="0"/>
              <a:t>7) Real-time updates:</a:t>
            </a:r>
          </a:p>
          <a:p>
            <a:r>
              <a:rPr lang="en-US" dirty="0" smtClean="0"/>
              <a:t>It helps to provide news and other happenings that may be on-going in different parts of the word  but with the use of the internet, we come to know about the real-time updates in every field be it  in business, sports, finance, politics, entertainment and others very easily.</a:t>
            </a:r>
          </a:p>
          <a:p>
            <a:r>
              <a:rPr lang="en-US" dirty="0" smtClean="0"/>
              <a:t>Many time the decisions  are taken on the real-time updates that are happening in the various parts of the world and for this,  the internet is very essential and helpful. </a:t>
            </a:r>
          </a:p>
          <a:p>
            <a:pPr>
              <a:buNone/>
            </a:pPr>
            <a:r>
              <a:rPr lang="en-US" b="1" dirty="0" smtClean="0"/>
              <a:t>8) Research: </a:t>
            </a:r>
          </a:p>
          <a:p>
            <a:r>
              <a:rPr lang="en-US" dirty="0" smtClean="0"/>
              <a:t>In order to do research, we need to go through hundreds of books as well as the references and that  was one of the most difficult jobs to do earlier.</a:t>
            </a:r>
          </a:p>
          <a:p>
            <a:r>
              <a:rPr lang="en-US" dirty="0" smtClean="0"/>
              <a:t>Since, the internet came into life, everything is  available in just a click. The user just has to search for the concerned topic and will get hundreds  of references that may be beneficial for the research and since, the internet is here to make research  activity easy and hence, public user can take a large amount benefit from the research work that  have been done.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Faster, cheaper and easier medium of communication.</a:t>
            </a:r>
          </a:p>
          <a:p>
            <a:r>
              <a:rPr lang="en-US" dirty="0"/>
              <a:t>Information sharing and browsing.</a:t>
            </a:r>
          </a:p>
          <a:p>
            <a:r>
              <a:rPr lang="en-US" dirty="0"/>
              <a:t>File transferring facility.</a:t>
            </a:r>
          </a:p>
          <a:p>
            <a:r>
              <a:rPr lang="en-US" dirty="0"/>
              <a:t>Reach to the worldwide viewers.</a:t>
            </a:r>
          </a:p>
          <a:p>
            <a:r>
              <a:rPr lang="en-US" dirty="0"/>
              <a:t>Effective, easier, faster and cheaper promotion of product or service.</a:t>
            </a:r>
          </a:p>
          <a:p>
            <a:r>
              <a:rPr lang="en-US" dirty="0"/>
              <a:t>Better customer support and customer relationship management (CRM)</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It is the most common medium for spreading malicious software like virus, worm, etc.</a:t>
            </a:r>
          </a:p>
          <a:p>
            <a:r>
              <a:rPr lang="en-US" dirty="0"/>
              <a:t>It has increased piracy.</a:t>
            </a:r>
          </a:p>
          <a:p>
            <a:r>
              <a:rPr lang="en-US" dirty="0"/>
              <a:t>Pornography (uploading, publishing, viewing sexual contents in the form of text, image, audio</a:t>
            </a:r>
            <a:br>
              <a:rPr lang="en-US" dirty="0"/>
            </a:br>
            <a:r>
              <a:rPr lang="en-US" dirty="0"/>
              <a:t>and video).</a:t>
            </a:r>
          </a:p>
          <a:p>
            <a:r>
              <a:rPr lang="en-US" dirty="0"/>
              <a:t>Stealing, modifying or destructing data.</a:t>
            </a:r>
          </a:p>
          <a:p>
            <a:r>
              <a:rPr lang="en-US" dirty="0"/>
              <a:t>Piracy of software, audio, video or other intellectual contents.</a:t>
            </a:r>
          </a:p>
          <a:p>
            <a:r>
              <a:rPr lang="en-US" dirty="0"/>
              <a:t>Hacking of organizational system, website, database etc.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ank you Slide|Contact Us|Single"/>
          <p:cNvPicPr>
            <a:picLocks noChangeAspect="1" noChangeArrowheads="1"/>
          </p:cNvPicPr>
          <p:nvPr/>
        </p:nvPicPr>
        <p:blipFill>
          <a:blip r:embed="rId2"/>
          <a:srcRect/>
          <a:stretch>
            <a:fillRect/>
          </a:stretch>
        </p:blipFill>
        <p:spPr bwMode="auto">
          <a:xfrm>
            <a:off x="381000" y="1143000"/>
            <a:ext cx="8398933" cy="47244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164</Words>
  <Application>Microsoft Office PowerPoint</Application>
  <PresentationFormat>On-screen Show (4:3)</PresentationFormat>
  <Paragraphs>51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SGGSJ GOVT.COLLEGE   INTERNET AND ITS APPLICATIONS</vt:lpstr>
      <vt:lpstr>INTERNET</vt:lpstr>
      <vt:lpstr>SERVICES OF INTERNET</vt:lpstr>
      <vt:lpstr>APPLICATIONS OF INTERNET</vt:lpstr>
      <vt:lpstr>APPLICATIONS OF INTERNET</vt:lpstr>
      <vt:lpstr>APPLICATIONS OF INTERNET</vt:lpstr>
      <vt:lpstr>ADVANTAGES</vt:lpstr>
      <vt:lpstr>DISADVANTAGES</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AND ITS APPLICATIONS</dc:title>
  <dc:creator>Dell</dc:creator>
  <cp:lastModifiedBy>BCA</cp:lastModifiedBy>
  <cp:revision>2</cp:revision>
  <dcterms:created xsi:type="dcterms:W3CDTF">2022-03-22T11:33:12Z</dcterms:created>
  <dcterms:modified xsi:type="dcterms:W3CDTF">2022-04-16T05:54:11Z</dcterms:modified>
</cp:coreProperties>
</file>